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71" r:id="rId4"/>
    <p:sldId id="275" r:id="rId5"/>
    <p:sldId id="272" r:id="rId6"/>
    <p:sldId id="259" r:id="rId7"/>
    <p:sldId id="261" r:id="rId8"/>
    <p:sldId id="276" r:id="rId9"/>
    <p:sldId id="265" r:id="rId10"/>
    <p:sldId id="273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32" autoAdjust="0"/>
  </p:normalViewPr>
  <p:slideViewPr>
    <p:cSldViewPr>
      <p:cViewPr>
        <p:scale>
          <a:sx n="91" d="100"/>
          <a:sy n="91" d="100"/>
        </p:scale>
        <p:origin x="-1210" y="21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5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1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73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4066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65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282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27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5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87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14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2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088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1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4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40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5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9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1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484784"/>
            <a:ext cx="84969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МБОУ «Школа №42» </a:t>
            </a:r>
            <a:r>
              <a:rPr lang="ru-RU" sz="2800" dirty="0">
                <a:solidFill>
                  <a:srgbClr val="002060"/>
                </a:solidFill>
                <a:latin typeface="Impact" panose="020B0806030902050204" pitchFamily="34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риволжского района г.Казани</a:t>
            </a:r>
          </a:p>
          <a:p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Презентация кабинетов</a:t>
            </a:r>
            <a:endParaRPr lang="en-US" sz="4800" dirty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algn="ctr"/>
            <a:r>
              <a:rPr lang="ru-RU" sz="4800" dirty="0">
                <a:solidFill>
                  <a:srgbClr val="002060"/>
                </a:solidFill>
                <a:latin typeface="Impact" panose="020B0806030902050204" pitchFamily="34" charset="0"/>
              </a:rPr>
              <a:t>С</a:t>
            </a:r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портивный зал </a:t>
            </a:r>
            <a:endParaRPr lang="ru-RU" sz="48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4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47108" y="-574913"/>
            <a:ext cx="663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9167" y="2591509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Спортзал-это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место, где проводятся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896" y="5521782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90" y="3486440"/>
            <a:ext cx="2000232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dirty="0"/>
              <a:t>У</a:t>
            </a:r>
            <a:r>
              <a:rPr lang="ru-RU" sz="2400" b="1" dirty="0" smtClean="0"/>
              <a:t>роки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207636" y="-87277"/>
            <a:ext cx="2613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Соревнования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76256" y="-6589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Тренировки</a:t>
            </a:r>
            <a:endParaRPr lang="ru-RU" sz="2400" b="1" dirty="0"/>
          </a:p>
        </p:txBody>
      </p:sp>
      <p:sp>
        <p:nvSpPr>
          <p:cNvPr id="24" name="Овал 23"/>
          <p:cNvSpPr/>
          <p:nvPr/>
        </p:nvSpPr>
        <p:spPr>
          <a:xfrm>
            <a:off x="6627876" y="3583428"/>
            <a:ext cx="2286016" cy="142876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648642" y="3157509"/>
            <a:ext cx="235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К</a:t>
            </a:r>
            <a:r>
              <a:rPr lang="ru-RU" sz="2400" b="1" dirty="0" smtClean="0"/>
              <a:t>онференции</a:t>
            </a:r>
          </a:p>
          <a:p>
            <a:pPr algn="ctr"/>
            <a:endParaRPr lang="ru-RU" sz="2400" b="1" dirty="0" smtClean="0"/>
          </a:p>
        </p:txBody>
      </p:sp>
      <p:sp>
        <p:nvSpPr>
          <p:cNvPr id="29" name="Стрелка вправо 28"/>
          <p:cNvSpPr/>
          <p:nvPr/>
        </p:nvSpPr>
        <p:spPr>
          <a:xfrm rot="7928138">
            <a:off x="5314083" y="1998641"/>
            <a:ext cx="848546" cy="76747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6200000">
            <a:off x="4191058" y="3773338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2616525">
            <a:off x="2468357" y="2019002"/>
            <a:ext cx="642942" cy="571504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12796264">
            <a:off x="5485384" y="3543572"/>
            <a:ext cx="1080658" cy="60446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8803436">
            <a:off x="2606816" y="3608525"/>
            <a:ext cx="1289376" cy="71438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sun9-11.userapi.com/lvsY0zKcNEHoPvc3CwKe8afR2-B4vkpm-X4C6w/PR8OaLDtq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76" y="3545616"/>
            <a:ext cx="2516124" cy="331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8.userapi.com/cZq96RTTBTqeDVUCPbfY_pnIHOHnnn9PhX2qrQ/s3ziI_4Flm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4" y="4016218"/>
            <a:ext cx="2582289" cy="28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1.userapi.com/c855432/v855432606/1ec8a7/DFmRvzwQD5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179"/>
            <a:ext cx="2495527" cy="32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52.userapi.com/c857524/v857524404/15d054/nUE5el51nR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62" y="374389"/>
            <a:ext cx="2987638" cy="274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45.userapi.com/QTy-MG8AQSFBpiCyWFjIir8QspNValfWYFxaAQ/EMXno7Nid6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554" y="4854576"/>
            <a:ext cx="3822123" cy="200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2230" y="4086803"/>
            <a:ext cx="7773339" cy="95999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СТАРТЫ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369538" y="-182538"/>
            <a:ext cx="1703235" cy="76178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ГТО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https://m.miass.live/images/13333-KEEc5OkvpfuFSpfCRMNCBMo58Rd5sYh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618" y="400813"/>
            <a:ext cx="2848421" cy="162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4082749" y="2091074"/>
            <a:ext cx="664359" cy="616865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481" y="33834"/>
            <a:ext cx="7773338" cy="159617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Impact" panose="020B0806030902050204" pitchFamily="34" charset="0"/>
              </a:rPr>
              <a:t>Педагогический состав</a:t>
            </a:r>
            <a:endParaRPr lang="ru-RU" dirty="0">
              <a:solidFill>
                <a:schemeClr val="tx2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716122" y="3101753"/>
            <a:ext cx="4427878" cy="705282"/>
          </a:xfrm>
        </p:spPr>
        <p:txBody>
          <a:bodyPr/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Хикматуллин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Мударис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Султанович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13"/>
          </p:nvPr>
        </p:nvSpPr>
        <p:spPr>
          <a:xfrm>
            <a:off x="50308" y="5702468"/>
            <a:ext cx="4549600" cy="48999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Аникин Денис Александрович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50308" y="3028449"/>
            <a:ext cx="4211960" cy="788890"/>
          </a:xfrm>
        </p:spPr>
        <p:txBody>
          <a:bodyPr/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Каримова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Лилиана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Ильдаровна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quarter" idx="14"/>
          </p:nvPr>
        </p:nvSpPr>
        <p:spPr>
          <a:xfrm>
            <a:off x="5580112" y="5727467"/>
            <a:ext cx="3829051" cy="489992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 Егор Алексеевич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4" name="Picture 6" descr="https://sun9-13.userapi.com/vD7-B3O3eSeYt-27UpELDJP2eBIOdssQNEEp-g/UozC5b5EA1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30873"/>
            <a:ext cx="168012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du.tatar.ru/upload/anketas/2798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164477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du.tatar.ru/upload/anketas/6838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34200"/>
            <a:ext cx="165618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edu.tatar.ru/upload/anketas/60426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38595"/>
            <a:ext cx="165618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10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80728"/>
            <a:ext cx="75608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dirty="0" smtClean="0">
                <a:solidFill>
                  <a:srgbClr val="002060"/>
                </a:solidFill>
                <a:latin typeface="Impact" panose="020B0806030902050204" pitchFamily="34" charset="0"/>
              </a:rPr>
              <a:t>Назначения кабинета </a:t>
            </a:r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– сложная функциональная система,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– рациональная организация образовательно-воспитательного процесса направленного на физическое развитие воспитанников. Спортивный зал оборудуется системой средств физического развития, мебелью, приспособлениями, игровым и спортивным оборудованием. Задача спортивного зала – создавать все необходимые условия для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770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002060"/>
                </a:solidFill>
                <a:latin typeface="Impact" panose="020B0806030902050204" pitchFamily="34" charset="0"/>
                <a:cs typeface="Times New Roman" pitchFamily="18" charset="0"/>
              </a:rPr>
              <a:t>Цели и задачи </a:t>
            </a:r>
            <a:r>
              <a:rPr lang="ru-RU" sz="4400" dirty="0" smtClean="0">
                <a:solidFill>
                  <a:srgbClr val="002060"/>
                </a:solidFill>
                <a:latin typeface="Impact" panose="020B0806030902050204" pitchFamily="34" charset="0"/>
                <a:cs typeface="Times New Roman" pitchFamily="18" charset="0"/>
              </a:rPr>
              <a:t>кабинета</a:t>
            </a:r>
          </a:p>
          <a:p>
            <a:endParaRPr lang="ru-RU" sz="4400" dirty="0" smtClean="0">
              <a:solidFill>
                <a:srgbClr val="002060"/>
              </a:solidFill>
              <a:latin typeface="Impact" panose="020B0806030902050204" pitchFamily="34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игровым и спортивным оборудованием, дидактическими материалами, раздаточным материалом в соответствии с образовательной программой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 педагогической диагностики для мониторинга выполнения требований образовательной программы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спортивного зала: образцы успешного выполнения воспитанниками требований образовательных стандартов, результаты конкурсов, соревнований выполнения воспитанниками творческих заданий и др.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спортивного зала: рекомендации, консультации, семинары для педагогов, родителей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спортивного зала по обязательной программе, индивидуальным занятиям с воспитанниками и одаренными детьми, кружковой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47144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65.userapi.com/YPKhSKpk5d3ANDW0v7X7dDG7NZMkUCnnBu1b3g/p-4TZgMjNX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61331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7.userapi.com/laQqYWFvN6wJPXzI71E9nkszy5gn98pgR7m4WQ/O3aCzdDaLS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4379978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323528" y="5000718"/>
            <a:ext cx="3829520" cy="1668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спортивных секций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4"/>
          </p:nvPr>
        </p:nvSpPr>
        <p:spPr>
          <a:xfrm>
            <a:off x="5558482" y="5000718"/>
            <a:ext cx="3127093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школы №42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0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0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Impact" panose="020B0806030902050204" pitchFamily="34" charset="0"/>
              </a:rPr>
              <a:t>Документация кабинета </a:t>
            </a:r>
          </a:p>
          <a:p>
            <a:pPr lvl="0" algn="ctr"/>
            <a:r>
              <a:rPr lang="ru-RU" sz="2800" dirty="0" smtClean="0">
                <a:solidFill>
                  <a:srgbClr val="7030A0"/>
                </a:solidFill>
                <a:latin typeface="Impact" panose="020B0806030902050204" pitchFamily="34" charset="0"/>
              </a:rPr>
              <a:t>Паспорт (фото) </a:t>
            </a:r>
          </a:p>
        </p:txBody>
      </p:sp>
      <p:pic>
        <p:nvPicPr>
          <p:cNvPr id="3074" name="Picture 2" descr="https://sun7-9.userapi.com/BUjpL9MlztcXrMRMh8npbd6JvClFKvOcOXweOQ/eXleua2IWj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6"/>
            <a:ext cx="4427984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11.userapi.com/YMVZ6lr_eWrfsICXbrY8k5xkANxiitstHsMYcQ/tVSBXK14a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052735"/>
            <a:ext cx="4723160" cy="581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3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7030A0"/>
                </a:solidFill>
                <a:latin typeface="Impact" panose="020B0806030902050204" pitchFamily="34" charset="0"/>
                <a:cs typeface="Times New Roman" pitchFamily="18" charset="0"/>
              </a:rPr>
              <a:t>Основные принципы оформления кабинета </a:t>
            </a:r>
            <a:endParaRPr lang="ru-RU" sz="2800" dirty="0">
              <a:solidFill>
                <a:srgbClr val="7030A0"/>
              </a:solidFill>
              <a:latin typeface="Impact" panose="020B0806030902050204" pitchFamily="34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951399"/>
            <a:ext cx="9252520" cy="5705467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Спортивный инвентарь, размещенный в зале, протирают увлажненной ветошью, металлические части - сухой ветошью в конце каждой учебной смены. После каждого занятия спортзал проветривают не менее 10 минут. Спортивный ковер очищают ежедневно с использованием пылесоса, не менее 3 раз в месяц проводят его влажную чистку с использованием моющего пылесоса. Спортивные маты ежедневно протирают мыльно- содовым раствором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спортивного зала. Для максимального использования дневного света и равномерного освещения рекомендуется:  не закрашивать оконные стекла;  не расставлять на подоконниках цветы - их следует размещать в переносных цветочницах высотой 65-70 см от пола или подвесных кашпо в простенках окон;  очистку и мытье стекол проводить 2 раза в год (осенью и весной).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Отделка спортивного зала Для отделки учебных помещений используются отделочные материалы и краски, создающие матовую поверхность с коэффициента ми отражения: • для потолка - 0,7-0,8; для стен - 0,5 - 0,6; • для пола - 0,3-0,5. Следует использовать следующие цвета красок: • для стен учебных помещений - светлые тона желтого, бежевого, розового, зеленого, голубого; • для мебели (парты, столы, шкафы) - цвета натурально дерева или светло-зеленый; • для дверей, оконных рам - белый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Воздушно-тепловой режим. Площадь исправно работающих фрамуг и форточек должна быть не менее 1/50 площади пола. Фрамуги и форточки должны функционировать в любое время года. Длительность сквозного проветривания определяется погодными условиями, а до начала и после занятий осуществляется сквозное проветривание.</a:t>
            </a:r>
          </a:p>
        </p:txBody>
      </p:sp>
    </p:spTree>
    <p:extLst>
      <p:ext uri="{BB962C8B-B14F-4D97-AF65-F5344CB8AC3E}">
        <p14:creationId xmlns:p14="http://schemas.microsoft.com/office/powerpoint/2010/main" val="37205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dirty="0" smtClean="0">
                <a:solidFill>
                  <a:srgbClr val="7030A0"/>
                </a:solidFill>
                <a:latin typeface="Impact" panose="020B0806030902050204" pitchFamily="34" charset="0"/>
                <a:cs typeface="Times New Roman" pitchFamily="18" charset="0"/>
              </a:rPr>
              <a:t>Учебная зона (фото) </a:t>
            </a:r>
            <a:endParaRPr lang="ru-RU" sz="4800" dirty="0">
              <a:solidFill>
                <a:srgbClr val="7030A0"/>
              </a:solidFill>
              <a:latin typeface="Impact" panose="020B0806030902050204" pitchFamily="34" charset="0"/>
              <a:cs typeface="Times New Roman" pitchFamily="18" charset="0"/>
            </a:endParaRPr>
          </a:p>
        </p:txBody>
      </p:sp>
      <p:pic>
        <p:nvPicPr>
          <p:cNvPr id="4098" name="Picture 2" descr="https://sun9-3.userapi.com/mV9ytD-JlDALABYGLBk6TYX5rq8RCoQKaYyKdw/odv8FZJoR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8092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3338" cy="1596177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Impact" panose="020B0806030902050204" pitchFamily="34" charset="0"/>
                <a:cs typeface="Times New Roman" pitchFamily="18" charset="0"/>
              </a:rPr>
              <a:t>Учебная зона (фото) </a:t>
            </a:r>
            <a:br>
              <a:rPr lang="ru-RU" dirty="0">
                <a:solidFill>
                  <a:srgbClr val="7030A0"/>
                </a:solidFill>
                <a:latin typeface="Impact" panose="020B0806030902050204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122" name="Picture 2" descr="https://sun9-19.userapi.com/wW726RnoiOJpGhip8d4uxvmsk4_1li7syFovXQ/iasWkNsDd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9616"/>
            <a:ext cx="8496943" cy="534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74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66568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28179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srgbClr val="92D050"/>
                </a:solidFill>
              </a:rPr>
              <a:t> </a:t>
            </a:r>
            <a:endParaRPr lang="ru-RU" sz="4800" dirty="0">
              <a:solidFill>
                <a:srgbClr val="92D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66569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Impact" panose="020B0806030902050204" pitchFamily="34" charset="0"/>
                <a:cs typeface="Times New Roman" pitchFamily="18" charset="0"/>
              </a:rPr>
              <a:t>Учебно-информационные стенды (фото) </a:t>
            </a:r>
          </a:p>
          <a:p>
            <a:pPr lvl="0" algn="ctr"/>
            <a:endParaRPr lang="ru-RU" sz="2800" dirty="0">
              <a:solidFill>
                <a:srgbClr val="7030A0"/>
              </a:solidFill>
              <a:latin typeface="Impact" panose="020B0806030902050204" pitchFamily="34" charset="0"/>
              <a:cs typeface="Times New Roman" pitchFamily="18" charset="0"/>
            </a:endParaRPr>
          </a:p>
        </p:txBody>
      </p:sp>
      <p:pic>
        <p:nvPicPr>
          <p:cNvPr id="6146" name="Picture 2" descr="https://sun9-67.userapi.com/yzLLFV7x6ClJ9RhGzwImxyu-jdK36Fo7Z6ORYA/Y8UPzwO40q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259175"/>
            <a:ext cx="3840361" cy="526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41.userapi.com/BVoxx4-4iu_vMDczDS0vbaKE72wyDMhpSMFnbQ/KxHc2efklX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28" y="1259176"/>
            <a:ext cx="4201036" cy="526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5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306</TotalTime>
  <Words>288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Спортивный инвентарь, размещенный в зале, протирают увлажненной ветошью, металлические части - сухой ветошью в конце каждой учебной смены. После каждого занятия спортзал проветривают не менее 10 минут. Спортивный ковер очищают ежедневно с использованием пылесоса, не менее 3 раз в месяц проводят его влажную чистку с использованием моющего пылесоса. Спортивные маты ежедневно протирают мыльно- содовым раствором  2. Освещение спортивного зала. Для максимального использования дневного света и равномерного освещения рекомендуется:  не закрашивать оконные стекла;  не расставлять на подоконниках цветы - их следует размещать в переносных цветочницах высотой 65-70 см от пола или подвесных кашпо в простенках окон;  очистку и мытье стекол проводить 2 раза в год (осенью и весной).  3. Отделка спортивного зала Для отделки учебных помещений используются отделочные материалы и краски, создающие матовую поверхность с коэффициента ми отражения: • для потолка - 0,7-0,8; для стен - 0,5 - 0,6; • для пола - 0,3-0,5. Следует использовать следующие цвета красок: • для стен учебных помещений - светлые тона желтого, бежевого, розового, зеленого, голубого; • для мебели (парты, столы, шкафы) - цвета натурально дерева или светло-зеленый; • для дверей, оконных рам - белый  4. Воздушно-тепловой режим. Площадь исправно работающих фрамуг и форточек должна быть не менее 1/50 площади пола. Фрамуги и форточки должны функционировать в любое время года. Длительность сквозного проветривания определяется погодными условиями, а до начала и после занятий осуществляется сквозное проветривание.</vt:lpstr>
      <vt:lpstr>Презентация PowerPoint</vt:lpstr>
      <vt:lpstr>Учебная зона (фото)  </vt:lpstr>
      <vt:lpstr>Презентация PowerPoint</vt:lpstr>
      <vt:lpstr>ВЕСЕЛЫЕ СТАРТЫ</vt:lpstr>
      <vt:lpstr>Педагогический состав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19</cp:revision>
  <cp:lastPrinted>2020-03-17T07:23:04Z</cp:lastPrinted>
  <dcterms:created xsi:type="dcterms:W3CDTF">2020-03-17T05:14:22Z</dcterms:created>
  <dcterms:modified xsi:type="dcterms:W3CDTF">2020-11-20T11:39:43Z</dcterms:modified>
</cp:coreProperties>
</file>